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0" r:id="rId4"/>
    <p:sldId id="297" r:id="rId5"/>
    <p:sldId id="298" r:id="rId6"/>
    <p:sldId id="268" r:id="rId7"/>
    <p:sldId id="299" r:id="rId8"/>
    <p:sldId id="300" r:id="rId9"/>
    <p:sldId id="301" r:id="rId10"/>
    <p:sldId id="302" r:id="rId11"/>
    <p:sldId id="258" r:id="rId12"/>
    <p:sldId id="259" r:id="rId13"/>
    <p:sldId id="296" r:id="rId14"/>
    <p:sldId id="304" r:id="rId15"/>
    <p:sldId id="306" r:id="rId16"/>
    <p:sldId id="3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6"/>
    <p:restoredTop sz="94632"/>
  </p:normalViewPr>
  <p:slideViewPr>
    <p:cSldViewPr snapToGrid="0" snapToObjects="1" showGuides="1">
      <p:cViewPr>
        <p:scale>
          <a:sx n="69" d="100"/>
          <a:sy n="69" d="100"/>
        </p:scale>
        <p:origin x="1464" y="936"/>
      </p:cViewPr>
      <p:guideLst>
        <p:guide orient="horz" pos="20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72E07-D754-B24F-A59D-D650CFB6B916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21A52-7E0F-6448-BE18-986C98D8D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5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7A48-DEC5-1748-ABAB-BF709ACFF1A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9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Minimization strategies in </a:t>
            </a:r>
            <a:r>
              <a:rPr lang="en-US" dirty="0" err="1" smtClean="0"/>
              <a:t>ptychography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Adaptative</a:t>
            </a:r>
            <a:r>
              <a:rPr lang="en-US" dirty="0" smtClean="0"/>
              <a:t> step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 we need to calculate the step which brings us from: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Applying the formula derived from the definition of minimizer and the Taylor expansion of the error metric function around \theta_{\hat{j}}, we obtain: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</a:t>
            </a:r>
            <a:r>
              <a:rPr lang="en-US" dirty="0" smtClean="0"/>
              <a:t>descent method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60" y="2537460"/>
            <a:ext cx="6159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373563"/>
            <a:ext cx="3314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steepest descent: Minimization </a:t>
            </a:r>
            <a:r>
              <a:rPr lang="en-US" dirty="0" smtClean="0"/>
              <a:t>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 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Step beyond the Newton method where the step  taken along variable </a:t>
            </a:r>
            <a:r>
              <a:rPr lang="en-US" i="1" dirty="0" smtClean="0"/>
              <a:t>x</a:t>
            </a:r>
            <a:r>
              <a:rPr lang="en-US" dirty="0" smtClean="0"/>
              <a:t> to minimize the function </a:t>
            </a:r>
            <a:r>
              <a:rPr lang="en-US" i="1" dirty="0" smtClean="0"/>
              <a:t>f(x)</a:t>
            </a:r>
            <a:r>
              <a:rPr lang="en-US" dirty="0" smtClean="0"/>
              <a:t> is given by: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Newton approach is inconvenient whenever we are far away from the minimum of </a:t>
            </a:r>
            <a:r>
              <a:rPr lang="en-US" i="1" dirty="0" smtClean="0"/>
              <a:t>f(x) </a:t>
            </a:r>
            <a:r>
              <a:rPr lang="en-US" dirty="0" smtClean="0"/>
              <a:t>at </a:t>
            </a:r>
            <a:r>
              <a:rPr lang="en-US" i="1" dirty="0" smtClean="0"/>
              <a:t>x_0</a:t>
            </a:r>
            <a:r>
              <a:rPr lang="en-US" dirty="0" smtClean="0"/>
              <a:t>, because </a:t>
            </a:r>
            <a:r>
              <a:rPr lang="en-US" i="1" dirty="0" smtClean="0"/>
              <a:t>f(x) </a:t>
            </a:r>
            <a:r>
              <a:rPr lang="en-US" dirty="0" smtClean="0"/>
              <a:t>is no longer well approximated by: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895921"/>
            <a:ext cx="3378200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432706"/>
            <a:ext cx="9474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step-length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We need a new approach</a:t>
            </a:r>
            <a:r>
              <a:rPr lang="is-IS" dirty="0" smtClean="0"/>
              <a:t>… to take from Marc’s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</a:t>
            </a:r>
            <a:r>
              <a:rPr lang="en-US" dirty="0" err="1" smtClean="0"/>
              <a:t>adaptative</a:t>
            </a:r>
            <a:r>
              <a:rPr lang="en-US" dirty="0" smtClean="0"/>
              <a:t> step to simulated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Series of test on the rho and theta corrections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5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Rho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1402"/>
          <a:stretch/>
        </p:blipFill>
        <p:spPr>
          <a:xfrm>
            <a:off x="-1106760" y="2373014"/>
            <a:ext cx="14001668" cy="3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32946"/>
            <a:ext cx="10515600" cy="1325563"/>
          </a:xfrm>
        </p:spPr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361" y="781931"/>
            <a:ext cx="12192000" cy="4351338"/>
          </a:xfrm>
        </p:spPr>
        <p:txBody>
          <a:bodyPr/>
          <a:lstStyle/>
          <a:p>
            <a:r>
              <a:rPr lang="en-US" dirty="0"/>
              <a:t>Non distorted grid, perfect initial guess and noisy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/</a:t>
            </a:r>
            <a:r>
              <a:rPr lang="is-IS" dirty="0" smtClean="0"/>
              <a:t>…</a:t>
            </a:r>
            <a:r>
              <a:rPr lang="en-US" dirty="0" smtClean="0"/>
              <a:t>/</a:t>
            </a:r>
            <a:r>
              <a:rPr lang="en-US" dirty="0" err="1" smtClean="0"/>
              <a:t>Nanowire_ptychograpy</a:t>
            </a:r>
            <a:r>
              <a:rPr lang="en-US" dirty="0" smtClean="0"/>
              <a:t>/</a:t>
            </a:r>
            <a:r>
              <a:rPr lang="en-US" dirty="0" err="1" smtClean="0"/>
              <a:t>Irene_analysis</a:t>
            </a:r>
            <a:r>
              <a:rPr lang="en-US" dirty="0" smtClean="0"/>
              <a:t>/</a:t>
            </a:r>
            <a:r>
              <a:rPr lang="en-US" dirty="0" err="1" smtClean="0"/>
              <a:t>Theta_adaptative_step</a:t>
            </a:r>
            <a:r>
              <a:rPr lang="en-US" dirty="0" smtClean="0"/>
              <a:t>/results/</a:t>
            </a:r>
            <a:r>
              <a:rPr lang="en-US" dirty="0" err="1" smtClean="0"/>
              <a:t>NW_results_angle</a:t>
            </a:r>
            <a:r>
              <a:rPr lang="en-US" dirty="0" smtClean="0"/>
              <a:t> test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29701" y="2193788"/>
            <a:ext cx="8571267" cy="4664212"/>
            <a:chOff x="1468470" y="2193788"/>
            <a:chExt cx="8571267" cy="4664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8470" y="2320271"/>
              <a:ext cx="8571267" cy="453772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24624" y="2519882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Object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50796" y="2193788"/>
              <a:ext cx="1314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Error metric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5880" y="2223959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Angles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50796" y="6488668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1708" y="6475192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88" y="2358114"/>
            <a:ext cx="4873489" cy="28822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34377" y="4757434"/>
            <a:ext cx="440094" cy="298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48790"/>
          <a:stretch/>
        </p:blipFill>
        <p:spPr>
          <a:xfrm>
            <a:off x="8702296" y="5152190"/>
            <a:ext cx="2105333" cy="15572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807629" y="5152190"/>
            <a:ext cx="526748" cy="427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3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8878" r="8776" b="35697"/>
          <a:stretch/>
        </p:blipFill>
        <p:spPr>
          <a:xfrm>
            <a:off x="838200" y="2194444"/>
            <a:ext cx="10515600" cy="45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</a:p>
          <a:p>
            <a:pPr lvl="1"/>
            <a:r>
              <a:rPr lang="en-US" dirty="0" smtClean="0"/>
              <a:t>Code to calculate and </a:t>
            </a:r>
            <a:r>
              <a:rPr lang="en-US" dirty="0" err="1" smtClean="0"/>
              <a:t>adaptative</a:t>
            </a:r>
            <a:r>
              <a:rPr lang="en-US" dirty="0" smtClean="0"/>
              <a:t> step length for object correction and angular positions correction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Application to simulated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7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Bragg Coherent Diffraction Imaging (BCDI)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of the experiment and rocking curve scan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84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and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31884" r="22905" b="27923"/>
          <a:stretch/>
        </p:blipFill>
        <p:spPr>
          <a:xfrm>
            <a:off x="1444488" y="2702580"/>
            <a:ext cx="3949148" cy="380288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895061" y="4293704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95060" y="4991858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22713" y="5088835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00930" y="4297827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95061" y="4611757"/>
            <a:ext cx="927652" cy="1497495"/>
          </a:xfrm>
          <a:custGeom>
            <a:avLst/>
            <a:gdLst>
              <a:gd name="connsiteX0" fmla="*/ 13252 w 927652"/>
              <a:gd name="connsiteY0" fmla="*/ 0 h 1497495"/>
              <a:gd name="connsiteX1" fmla="*/ 0 w 927652"/>
              <a:gd name="connsiteY1" fmla="*/ 715617 h 1497495"/>
              <a:gd name="connsiteX2" fmla="*/ 927652 w 927652"/>
              <a:gd name="connsiteY2" fmla="*/ 1497495 h 1497495"/>
              <a:gd name="connsiteX3" fmla="*/ 927652 w 927652"/>
              <a:gd name="connsiteY3" fmla="*/ 808382 h 1497495"/>
              <a:gd name="connsiteX4" fmla="*/ 13252 w 927652"/>
              <a:gd name="connsiteY4" fmla="*/ 0 h 149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652" h="1497495">
                <a:moveTo>
                  <a:pt x="13252" y="0"/>
                </a:moveTo>
                <a:lnTo>
                  <a:pt x="0" y="715617"/>
                </a:lnTo>
                <a:lnTo>
                  <a:pt x="927652" y="1497495"/>
                </a:lnTo>
                <a:lnTo>
                  <a:pt x="927652" y="808382"/>
                </a:lnTo>
                <a:lnTo>
                  <a:pt x="13252" y="0"/>
                </a:lnTo>
                <a:close/>
              </a:path>
            </a:pathLst>
          </a:cu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227443" y="4306957"/>
            <a:ext cx="940905" cy="1510747"/>
          </a:xfrm>
          <a:custGeom>
            <a:avLst/>
            <a:gdLst>
              <a:gd name="connsiteX0" fmla="*/ 13253 w 940905"/>
              <a:gd name="connsiteY0" fmla="*/ 0 h 1510747"/>
              <a:gd name="connsiteX1" fmla="*/ 0 w 940905"/>
              <a:gd name="connsiteY1" fmla="*/ 689113 h 1510747"/>
              <a:gd name="connsiteX2" fmla="*/ 940905 w 940905"/>
              <a:gd name="connsiteY2" fmla="*/ 1510747 h 1510747"/>
              <a:gd name="connsiteX3" fmla="*/ 927653 w 940905"/>
              <a:gd name="connsiteY3" fmla="*/ 795130 h 1510747"/>
              <a:gd name="connsiteX4" fmla="*/ 13253 w 940905"/>
              <a:gd name="connsiteY4" fmla="*/ 0 h 151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05" h="1510747">
                <a:moveTo>
                  <a:pt x="13253" y="0"/>
                </a:moveTo>
                <a:lnTo>
                  <a:pt x="0" y="689113"/>
                </a:lnTo>
                <a:lnTo>
                  <a:pt x="940905" y="1510747"/>
                </a:lnTo>
                <a:lnTo>
                  <a:pt x="927653" y="795130"/>
                </a:lnTo>
                <a:lnTo>
                  <a:pt x="13253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7895" y="3061252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Incoming beam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6060" y="3452210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Outgoing beam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0647" y="2342954"/>
            <a:ext cx="109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45462"/>
          <a:stretch/>
        </p:blipFill>
        <p:spPr>
          <a:xfrm>
            <a:off x="6321288" y="3452210"/>
            <a:ext cx="5423541" cy="27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5" y="1180893"/>
            <a:ext cx="5423541" cy="4996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7" y="3469133"/>
            <a:ext cx="763490" cy="4911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 rocking scan allows to explore the shape of a Bragg reflection in 3D to retrieve information about the strain field, dislocations and defects in a crystalline sample</a:t>
                </a:r>
              </a:p>
              <a:p>
                <a:r>
                  <a:rPr lang="en-US" dirty="0" smtClean="0"/>
                  <a:t>It is essential to control the angular position of the sample with respect to the incoming/outgoing beam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How can we correct and use the data, if there is some incertitude about the value of these angles which have been scanned?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  <a:blipFill rotWithShape="0">
                <a:blip r:embed="rId4"/>
                <a:stretch>
                  <a:fillRect l="-1690" t="-2801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2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adaptive </a:t>
            </a:r>
            <a:r>
              <a:rPr lang="en-US" dirty="0" smtClean="0"/>
              <a:t>step to improve BCDI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Improving steepest descent </a:t>
            </a:r>
            <a:r>
              <a:rPr lang="en-US" dirty="0" smtClean="0"/>
              <a:t>algorithms and application to the rocking curve scan 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Steepest </a:t>
            </a:r>
            <a:r>
              <a:rPr lang="en-US" dirty="0" smtClean="0"/>
              <a:t>descent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 category within the general </a:t>
            </a:r>
            <a:r>
              <a:rPr lang="en-US" i="1" dirty="0" smtClean="0"/>
              <a:t>line search method</a:t>
            </a:r>
            <a:endParaRPr lang="en-US" dirty="0" smtClean="0"/>
          </a:p>
          <a:p>
            <a:r>
              <a:rPr lang="en-US" dirty="0" smtClean="0"/>
              <a:t>The goal is to find the value of the variable x* which minimizes a certain function f(x):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use the Taylor expansion of f(x) to explore its behavior in the vicinity of x_0 (initial value of the variable x) and to decide the new step: x_0+𝛅x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92" y="5437489"/>
            <a:ext cx="10566400" cy="1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952750"/>
            <a:ext cx="6096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calculate the step?  if x* = x_0+𝛅x is a minimizer, then:</a:t>
            </a: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</a:t>
            </a:r>
            <a:r>
              <a:rPr lang="en-US" dirty="0" smtClean="0"/>
              <a:t>descent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2532063"/>
            <a:ext cx="8801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case of a BCDI experiment, the function that we want to minimize is the error metric defined as: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03472" y="2864252"/>
            <a:ext cx="1588946" cy="11227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42927" y="5504491"/>
            <a:ext cx="3819645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3154" y="2743200"/>
            <a:ext cx="1504709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</a:t>
            </a:r>
            <a:r>
              <a:rPr lang="en-US" dirty="0" smtClean="0"/>
              <a:t>descent method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21934" y="3703899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84" y="4348122"/>
            <a:ext cx="342900" cy="4699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052604" y="3775276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449510" y="4333154"/>
            <a:ext cx="3713062" cy="1122744"/>
            <a:chOff x="7025833" y="4206366"/>
            <a:chExt cx="3713062" cy="1122744"/>
          </a:xfrm>
        </p:grpSpPr>
        <p:sp>
          <p:nvSpPr>
            <p:cNvPr id="16" name="Rectangle 15"/>
            <p:cNvSpPr/>
            <p:nvPr/>
          </p:nvSpPr>
          <p:spPr>
            <a:xfrm>
              <a:off x="7025833" y="4206366"/>
              <a:ext cx="3713062" cy="11227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5706" y="4285882"/>
              <a:ext cx="2199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Calculated intensity: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81945" y="5569316"/>
            <a:ext cx="27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Calculated diffracted wave: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2124" y="4335083"/>
            <a:ext cx="116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Measured</a:t>
            </a:r>
          </a:p>
          <a:p>
            <a:r>
              <a:rPr lang="en-US" dirty="0" smtClean="0"/>
              <a:t>intensity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1171" y="3865944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09" y="4768469"/>
            <a:ext cx="33909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2665226"/>
            <a:ext cx="6045200" cy="1358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17" y="5966753"/>
            <a:ext cx="3477320" cy="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463</Words>
  <Application>Microsoft Macintosh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Cambria Math</vt:lpstr>
      <vt:lpstr>Arial</vt:lpstr>
      <vt:lpstr>Office Theme</vt:lpstr>
      <vt:lpstr>Minimization strategies in ptychography</vt:lpstr>
      <vt:lpstr>Outline</vt:lpstr>
      <vt:lpstr>Bragg Coherent Diffraction Imaging (BCDI)</vt:lpstr>
      <vt:lpstr>Introduction</vt:lpstr>
      <vt:lpstr>Introduction:</vt:lpstr>
      <vt:lpstr>Theory of adaptive step to improve BCDI</vt:lpstr>
      <vt:lpstr>Steepest descent method </vt:lpstr>
      <vt:lpstr>Steepest descent method</vt:lpstr>
      <vt:lpstr>Steepest descent method </vt:lpstr>
      <vt:lpstr>Steepest descent method </vt:lpstr>
      <vt:lpstr>Beyond the steepest descent: Minimization strategies theory</vt:lpstr>
      <vt:lpstr>Minimization strategies theory</vt:lpstr>
      <vt:lpstr>Application of adaptative step to simulated data</vt:lpstr>
      <vt:lpstr>Rho retrieval</vt:lpstr>
      <vt:lpstr>Theta retrieval</vt:lpstr>
      <vt:lpstr>Theta retrieval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Minimization strategies in ptychography</dc:title>
  <dc:creator>Microsoft Office User</dc:creator>
  <cp:lastModifiedBy>Microsoft Office User</cp:lastModifiedBy>
  <cp:revision>45</cp:revision>
  <dcterms:created xsi:type="dcterms:W3CDTF">2018-02-22T17:51:53Z</dcterms:created>
  <dcterms:modified xsi:type="dcterms:W3CDTF">2018-04-13T22:19:15Z</dcterms:modified>
</cp:coreProperties>
</file>